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65" r:id="rId3"/>
    <p:sldId id="266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0EA3-E475-4894-A3BD-C710EEBE240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4A28-8D67-48AE-A8E3-392ACAA35149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90E7-3ADD-450D-9C47-56E583DE52D1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8568-C877-4726-BE1A-0E84E54CAFF7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B0D1-A9DA-456F-94E4-DC2C2AA698D8}" type="datetime1">
              <a:rPr lang="tr-TR" smtClean="0"/>
              <a:t>6.10.2020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CFAF-23E2-4812-9B26-A36B12C7929E}" type="datetime1">
              <a:rPr lang="tr-TR" smtClean="0"/>
              <a:t>6.10.2020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E4C4-4666-4C48-AF3F-19F012E14EBB}" type="datetime1">
              <a:rPr lang="tr-TR" smtClean="0"/>
              <a:t>6.10.2020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7ED4-EF5C-45EF-9567-BDAD7FC365E3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3B41-2AAC-4C36-A519-18F84F6D1F3D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2B96-8FA4-4273-A80F-8B81C7B7835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C35-E7C6-4897-9B4F-727763BDFB9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68C12-9F2C-4936-98A2-052767B54DB4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 smtClean="0"/>
              <a:t>OYUNLA MATEMATİK ÖĞRETİMİ</a:t>
            </a:r>
            <a:br>
              <a:rPr lang="tr-TR" dirty="0" smtClean="0"/>
            </a:br>
            <a:r>
              <a:rPr lang="tr-TR" dirty="0" smtClean="0"/>
              <a:t>11</a:t>
            </a:r>
            <a:r>
              <a:rPr lang="tr-TR" sz="2200" dirty="0" smtClean="0"/>
              <a:t>.hafta</a:t>
            </a:r>
            <a:endParaRPr lang="tr-TR" sz="2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DOÇ.DR. ESEN ERSOY</a:t>
            </a:r>
          </a:p>
          <a:p>
            <a:r>
              <a:rPr lang="tr-TR" dirty="0" smtClean="0"/>
              <a:t>2020</a:t>
            </a:r>
            <a:endParaRPr lang="tr-TR" dirty="0"/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486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mtClean="0"/>
              <a:t>   öğrenci sunumları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0304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238680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13</Words>
  <Application>Microsoft Office PowerPoint</Application>
  <PresentationFormat>Ekran Gösterisi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4" baseType="lpstr">
      <vt:lpstr>Ofis Teması</vt:lpstr>
      <vt:lpstr>OYUNLA MATEMATİK ÖĞRETİMİ 11.hafta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ESEN ERSOY</cp:lastModifiedBy>
  <cp:revision>289</cp:revision>
  <dcterms:created xsi:type="dcterms:W3CDTF">2020-06-10T07:36:53Z</dcterms:created>
  <dcterms:modified xsi:type="dcterms:W3CDTF">2020-10-06T08:17:43Z</dcterms:modified>
</cp:coreProperties>
</file>